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82" r:id="rId12"/>
    <p:sldId id="283" r:id="rId13"/>
    <p:sldId id="286" r:id="rId14"/>
    <p:sldId id="284" r:id="rId15"/>
    <p:sldId id="287" r:id="rId16"/>
    <p:sldId id="288" r:id="rId17"/>
    <p:sldId id="285" r:id="rId18"/>
    <p:sldId id="289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19" y="182245"/>
            <a:ext cx="10551160" cy="1311275"/>
          </a:xfrm>
        </p:spPr>
        <p:txBody>
          <a:bodyPr/>
          <a:lstStyle/>
          <a:p>
            <a:r>
              <a:rPr lang="en-US" dirty="0"/>
              <a:t>ILD to ITD matching (6 match trials per ITD, 5 subbies)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E56E-21E5-7FBF-B20D-7C314C5F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1690688"/>
            <a:ext cx="85248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9695-119A-6299-F484-D53927EA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With 500 </a:t>
            </a:r>
            <a:r>
              <a:rPr lang="en-US" sz="3600" dirty="0" err="1"/>
              <a:t>ms</a:t>
            </a:r>
            <a:r>
              <a:rPr lang="en-US" sz="3600" dirty="0"/>
              <a:t> tokens, behavior seems to plateau beyond 5 deg. Natural ILDs (Maybe 10 if Ben stares at it!!)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1B6A9-F0A1-0D3F-A5B5-FC8F92DF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 r="6875"/>
          <a:stretch/>
        </p:blipFill>
        <p:spPr>
          <a:xfrm>
            <a:off x="497840" y="1690687"/>
            <a:ext cx="11115040" cy="49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5273-51F2-4CB4-B89B-5449B453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8DEBD-0E25-ECFB-93BE-5B8F9F2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A95F5-FC61-3108-6167-E6A98B6D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2" y="0"/>
            <a:ext cx="1127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23D-18B8-AEEE-2A97-6EEB57E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pilot….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95C5-F02C-944C-C7B0-E2F7D3CC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cut 30 degrees from the pilot (by that point subjects are doing their best) and to zoom in on the others. Perhaps the task is too easy</a:t>
            </a:r>
          </a:p>
        </p:txBody>
      </p:sp>
    </p:spTree>
    <p:extLst>
      <p:ext uri="{BB962C8B-B14F-4D97-AF65-F5344CB8AC3E}">
        <p14:creationId xmlns:p14="http://schemas.microsoft.com/office/powerpoint/2010/main" val="196368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ED8F-373F-E32B-AD64-39FB4884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782955"/>
          </a:xfrm>
        </p:spPr>
        <p:txBody>
          <a:bodyPr>
            <a:noAutofit/>
          </a:bodyPr>
          <a:lstStyle/>
          <a:p>
            <a:r>
              <a:rPr lang="en-US" sz="3200" dirty="0"/>
              <a:t>With 300 </a:t>
            </a:r>
            <a:r>
              <a:rPr lang="en-US" sz="3200" dirty="0" err="1"/>
              <a:t>ms</a:t>
            </a:r>
            <a:r>
              <a:rPr lang="en-US" sz="3200" dirty="0"/>
              <a:t> tokens, subjects also plateau beyond 5 degrees *sad trumpet noise*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2DAF8-5454-B671-90B5-64B12D91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17" r="8083"/>
          <a:stretch/>
        </p:blipFill>
        <p:spPr>
          <a:xfrm>
            <a:off x="838200" y="1212683"/>
            <a:ext cx="10241280" cy="49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1FCB4-8B5A-49D2-9013-9D0DB9C5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1" r="6874"/>
          <a:stretch/>
        </p:blipFill>
        <p:spPr>
          <a:xfrm>
            <a:off x="294639" y="0"/>
            <a:ext cx="1137568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9301-AF74-47B3-A632-C816B3CD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F775-E61A-B39C-A474-15935950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in FA rates with larger ILDs is much lower than in previous experiments…</a:t>
            </a:r>
            <a:r>
              <a:rPr lang="en-US" dirty="0" err="1"/>
              <a:t>whats</a:t>
            </a:r>
            <a:r>
              <a:rPr lang="en-US" dirty="0"/>
              <a:t> going on?!</a:t>
            </a:r>
          </a:p>
          <a:p>
            <a:r>
              <a:rPr lang="en-US" dirty="0"/>
              <a:t>Ben’s hypothesis: With “</a:t>
            </a:r>
            <a:r>
              <a:rPr lang="en-US" dirty="0" err="1"/>
              <a:t>sh</a:t>
            </a:r>
            <a:r>
              <a:rPr lang="en-US" dirty="0"/>
              <a:t>” sound every token, subjects rely on the high frequency information to segregate with ILDs</a:t>
            </a:r>
          </a:p>
          <a:p>
            <a:r>
              <a:rPr lang="en-US" dirty="0"/>
              <a:t>To test this hypothesis: (5 deg, 10 deg)*(Natural, Magnified)*(Broadband, Low Passed tokens)</a:t>
            </a:r>
          </a:p>
          <a:p>
            <a:pPr lvl="1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</a:t>
            </a:r>
            <a:r>
              <a:rPr lang="en-US" sz="2400" dirty="0" err="1"/>
              <a:t>butterworth</a:t>
            </a:r>
            <a:r>
              <a:rPr lang="en-US" sz="2400" dirty="0"/>
              <a:t>, cutoff = 1.2 kHz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filtfilt</a:t>
            </a:r>
            <a:r>
              <a:rPr lang="en-US" dirty="0"/>
              <a:t> so phase info (i.e. ITDs) are better preserved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9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06F96C-1678-8526-85C8-B1118148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3" r="6875"/>
          <a:stretch/>
        </p:blipFill>
        <p:spPr>
          <a:xfrm>
            <a:off x="586740" y="945515"/>
            <a:ext cx="11018520" cy="5607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925C-773E-F689-B86B-D169E2A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Subjects rely on high frequency “</a:t>
            </a:r>
            <a:r>
              <a:rPr lang="en-US" sz="2800" dirty="0" err="1"/>
              <a:t>sh</a:t>
            </a:r>
            <a:r>
              <a:rPr lang="en-US" sz="2800" dirty="0"/>
              <a:t>” information to perform the task with ILDs?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6FCE3-B6BD-8291-F4C9-B4BB7666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427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Also, here I see differences at 10???? Eat it 500 </a:t>
            </a:r>
            <a:r>
              <a:rPr lang="en-US" dirty="0" err="1"/>
              <a:t>ms</a:t>
            </a:r>
            <a:r>
              <a:rPr lang="en-US" dirty="0"/>
              <a:t> tokens!!!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5D8E05-E088-6A0D-4767-E1A0BE99B90C}"/>
              </a:ext>
            </a:extLst>
          </p:cNvPr>
          <p:cNvSpPr/>
          <p:nvPr/>
        </p:nvSpPr>
        <p:spPr>
          <a:xfrm rot="658937">
            <a:off x="1675836" y="4214758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047AB1-DB92-A5E6-19FE-DF240FFB8278}"/>
              </a:ext>
            </a:extLst>
          </p:cNvPr>
          <p:cNvSpPr/>
          <p:nvPr/>
        </p:nvSpPr>
        <p:spPr>
          <a:xfrm rot="658937">
            <a:off x="5302956" y="2294518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2F24A10-4CE9-631D-344A-38FCD3DDE094}"/>
              </a:ext>
            </a:extLst>
          </p:cNvPr>
          <p:cNvSpPr/>
          <p:nvPr/>
        </p:nvSpPr>
        <p:spPr>
          <a:xfrm rot="20925644">
            <a:off x="8960556" y="4451087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8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E54CF-DB06-934E-136B-E485C591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r="7750"/>
          <a:stretch/>
        </p:blipFill>
        <p:spPr>
          <a:xfrm>
            <a:off x="375920" y="92709"/>
            <a:ext cx="11480800" cy="66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Tracks (5 deg)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64D3-0AD1-88ED-BE29-253E10C7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451963"/>
            <a:ext cx="826885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6.4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</a:t>
            </a:r>
            <a:r>
              <a:rPr lang="en-US"/>
              <a:t>= 4.8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8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60" y="200025"/>
            <a:ext cx="10515600" cy="501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ITDs: 50,100,200,400 (60 trials each, 4 blocks of 60 trials), 12 token pairs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2D39-F274-F695-1E21-9A948BB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690688"/>
            <a:ext cx="9305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23409</TotalTime>
  <Words>629</Words>
  <Application>Microsoft Office PowerPoint</Application>
  <PresentationFormat>Widescreen</PresentationFormat>
  <Paragraphs>94</Paragraphs>
  <Slides>20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 (6 match trials per ITD, 5 subbies)</vt:lpstr>
      <vt:lpstr>With 500 ms tokens, behavior seems to plateau beyond 5 deg. Natural ILDs (Maybe 10 if Ben stares at it!!)</vt:lpstr>
      <vt:lpstr>PowerPoint Presentation</vt:lpstr>
      <vt:lpstr>After this pilot…. </vt:lpstr>
      <vt:lpstr>With 300 ms tokens, subjects also plateau beyond 5 degrees *sad trumpet noise*</vt:lpstr>
      <vt:lpstr>PowerPoint Presentation</vt:lpstr>
      <vt:lpstr>Question</vt:lpstr>
      <vt:lpstr>Subjects rely on high frequency “sh” information to perform the task with ILDs?</vt:lpstr>
      <vt:lpstr>PowerPoint Presentation</vt:lpstr>
      <vt:lpstr>ITD Tracks (5 deg)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47</cp:revision>
  <dcterms:created xsi:type="dcterms:W3CDTF">2024-09-03T18:16:49Z</dcterms:created>
  <dcterms:modified xsi:type="dcterms:W3CDTF">2024-10-09T13:58:57Z</dcterms:modified>
</cp:coreProperties>
</file>